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5" autoAdjust="0"/>
    <p:restoredTop sz="94660"/>
  </p:normalViewPr>
  <p:slideViewPr>
    <p:cSldViewPr snapToGrid="0">
      <p:cViewPr varScale="1">
        <p:scale>
          <a:sx n="71" d="100"/>
          <a:sy n="71" d="100"/>
        </p:scale>
        <p:origin x="5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D5B7A-CE8C-4ED3-92E4-BAD21648E399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47E02-9952-4310-A445-CB53380B5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201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D5B7A-CE8C-4ED3-92E4-BAD21648E399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47E02-9952-4310-A445-CB53380B5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118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D5B7A-CE8C-4ED3-92E4-BAD21648E399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47E02-9952-4310-A445-CB53380B5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871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D5B7A-CE8C-4ED3-92E4-BAD21648E399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47E02-9952-4310-A445-CB53380B5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558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D5B7A-CE8C-4ED3-92E4-BAD21648E399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47E02-9952-4310-A445-CB53380B5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645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D5B7A-CE8C-4ED3-92E4-BAD21648E399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47E02-9952-4310-A445-CB53380B5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957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D5B7A-CE8C-4ED3-92E4-BAD21648E399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47E02-9952-4310-A445-CB53380B5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485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D5B7A-CE8C-4ED3-92E4-BAD21648E399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47E02-9952-4310-A445-CB53380B5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988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D5B7A-CE8C-4ED3-92E4-BAD21648E399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47E02-9952-4310-A445-CB53380B5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830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D5B7A-CE8C-4ED3-92E4-BAD21648E399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47E02-9952-4310-A445-CB53380B5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872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D5B7A-CE8C-4ED3-92E4-BAD21648E399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47E02-9952-4310-A445-CB53380B5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424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D5B7A-CE8C-4ED3-92E4-BAD21648E399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47E02-9952-4310-A445-CB53380B5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85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18893" y="1080656"/>
            <a:ext cx="11973107" cy="3657600"/>
            <a:chOff x="110837" y="1101616"/>
            <a:chExt cx="12046209" cy="3539657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853" r="25832"/>
            <a:stretch/>
          </p:blipFill>
          <p:spPr>
            <a:xfrm>
              <a:off x="110837" y="1101616"/>
              <a:ext cx="3491345" cy="3539657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5" name="TextBox 4"/>
            <p:cNvSpPr txBox="1"/>
            <p:nvPr/>
          </p:nvSpPr>
          <p:spPr>
            <a:xfrm>
              <a:off x="3775045" y="1936788"/>
              <a:ext cx="8382001" cy="2123658"/>
            </a:xfrm>
            <a:prstGeom prst="round1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The </a:t>
              </a:r>
              <a:r>
                <a:rPr lang="en-US" sz="2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Seventh </a:t>
              </a:r>
              <a:r>
                <a:rPr lang="en-US" sz="2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Annual </a:t>
              </a:r>
              <a:r>
                <a:rPr lang="en-US" sz="2200" b="1" dirty="0" smtClean="0">
                  <a:solidFill>
                    <a:schemeClr val="accent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National Pesticide Safety Education Month </a:t>
              </a:r>
              <a:r>
                <a:rPr lang="en-US" sz="2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is </a:t>
              </a:r>
              <a:r>
                <a:rPr lang="en-US" sz="2200" b="1" smtClean="0">
                  <a:latin typeface="Arial" panose="020B0604020202020204" pitchFamily="34" charset="0"/>
                  <a:cs typeface="Arial" panose="020B0604020202020204" pitchFamily="34" charset="0"/>
                </a:rPr>
                <a:t>February </a:t>
              </a:r>
              <a:r>
                <a:rPr lang="en-US" sz="2200" b="1" smtClean="0">
                  <a:latin typeface="Arial" panose="020B0604020202020204" pitchFamily="34" charset="0"/>
                  <a:cs typeface="Arial" panose="020B0604020202020204" pitchFamily="34" charset="0"/>
                </a:rPr>
                <a:t>2024. </a:t>
              </a:r>
              <a:r>
                <a:rPr lang="en-US" sz="2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The purpose of National Pesticide Safety Education Month is to reinforce core principles of safe pesticide use with many audiences and raise awareness of and support for the land-grant university Pesticide Safety Education Programs (PSEPs).</a:t>
              </a:r>
              <a:endParaRPr lang="en-US" sz="2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72043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49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CALS CAAT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Wayne G Buhler</dc:creator>
  <cp:lastModifiedBy>Wayne G Buhler</cp:lastModifiedBy>
  <cp:revision>6</cp:revision>
  <dcterms:created xsi:type="dcterms:W3CDTF">2023-01-05T20:18:38Z</dcterms:created>
  <dcterms:modified xsi:type="dcterms:W3CDTF">2024-01-26T02:05:27Z</dcterms:modified>
</cp:coreProperties>
</file>