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65" autoAdjust="0"/>
    <p:restoredTop sz="94660"/>
  </p:normalViewPr>
  <p:slideViewPr>
    <p:cSldViewPr snapToGrid="0">
      <p:cViewPr varScale="1">
        <p:scale>
          <a:sx n="103" d="100"/>
          <a:sy n="103" d="100"/>
        </p:scale>
        <p:origin x="144" y="4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EAD5B7A-CE8C-4ED3-92E4-BAD21648E399}" type="datetimeFigureOut">
              <a:rPr lang="en-US" smtClean="0"/>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447E02-9952-4310-A445-CB53380B583F}" type="slidenum">
              <a:rPr lang="en-US" smtClean="0"/>
              <a:t>‹#›</a:t>
            </a:fld>
            <a:endParaRPr lang="en-US"/>
          </a:p>
        </p:txBody>
      </p:sp>
    </p:spTree>
    <p:extLst>
      <p:ext uri="{BB962C8B-B14F-4D97-AF65-F5344CB8AC3E}">
        <p14:creationId xmlns:p14="http://schemas.microsoft.com/office/powerpoint/2010/main" val="935201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EAD5B7A-CE8C-4ED3-92E4-BAD21648E399}" type="datetimeFigureOut">
              <a:rPr lang="en-US" smtClean="0"/>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447E02-9952-4310-A445-CB53380B583F}" type="slidenum">
              <a:rPr lang="en-US" smtClean="0"/>
              <a:t>‹#›</a:t>
            </a:fld>
            <a:endParaRPr lang="en-US"/>
          </a:p>
        </p:txBody>
      </p:sp>
    </p:spTree>
    <p:extLst>
      <p:ext uri="{BB962C8B-B14F-4D97-AF65-F5344CB8AC3E}">
        <p14:creationId xmlns:p14="http://schemas.microsoft.com/office/powerpoint/2010/main" val="17541180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EAD5B7A-CE8C-4ED3-92E4-BAD21648E399}" type="datetimeFigureOut">
              <a:rPr lang="en-US" smtClean="0"/>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447E02-9952-4310-A445-CB53380B583F}" type="slidenum">
              <a:rPr lang="en-US" smtClean="0"/>
              <a:t>‹#›</a:t>
            </a:fld>
            <a:endParaRPr lang="en-US"/>
          </a:p>
        </p:txBody>
      </p:sp>
    </p:spTree>
    <p:extLst>
      <p:ext uri="{BB962C8B-B14F-4D97-AF65-F5344CB8AC3E}">
        <p14:creationId xmlns:p14="http://schemas.microsoft.com/office/powerpoint/2010/main" val="21428719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EAD5B7A-CE8C-4ED3-92E4-BAD21648E399}" type="datetimeFigureOut">
              <a:rPr lang="en-US" smtClean="0"/>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447E02-9952-4310-A445-CB53380B583F}" type="slidenum">
              <a:rPr lang="en-US" smtClean="0"/>
              <a:t>‹#›</a:t>
            </a:fld>
            <a:endParaRPr lang="en-US"/>
          </a:p>
        </p:txBody>
      </p:sp>
    </p:spTree>
    <p:extLst>
      <p:ext uri="{BB962C8B-B14F-4D97-AF65-F5344CB8AC3E}">
        <p14:creationId xmlns:p14="http://schemas.microsoft.com/office/powerpoint/2010/main" val="33175586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EAD5B7A-CE8C-4ED3-92E4-BAD21648E399}" type="datetimeFigureOut">
              <a:rPr lang="en-US" smtClean="0"/>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447E02-9952-4310-A445-CB53380B583F}" type="slidenum">
              <a:rPr lang="en-US" smtClean="0"/>
              <a:t>‹#›</a:t>
            </a:fld>
            <a:endParaRPr lang="en-US"/>
          </a:p>
        </p:txBody>
      </p:sp>
    </p:spTree>
    <p:extLst>
      <p:ext uri="{BB962C8B-B14F-4D97-AF65-F5344CB8AC3E}">
        <p14:creationId xmlns:p14="http://schemas.microsoft.com/office/powerpoint/2010/main" val="2523645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EAD5B7A-CE8C-4ED3-92E4-BAD21648E399}" type="datetimeFigureOut">
              <a:rPr lang="en-US" smtClean="0"/>
              <a:t>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447E02-9952-4310-A445-CB53380B583F}" type="slidenum">
              <a:rPr lang="en-US" smtClean="0"/>
              <a:t>‹#›</a:t>
            </a:fld>
            <a:endParaRPr lang="en-US"/>
          </a:p>
        </p:txBody>
      </p:sp>
    </p:spTree>
    <p:extLst>
      <p:ext uri="{BB962C8B-B14F-4D97-AF65-F5344CB8AC3E}">
        <p14:creationId xmlns:p14="http://schemas.microsoft.com/office/powerpoint/2010/main" val="3576957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EAD5B7A-CE8C-4ED3-92E4-BAD21648E399}" type="datetimeFigureOut">
              <a:rPr lang="en-US" smtClean="0"/>
              <a:t>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447E02-9952-4310-A445-CB53380B583F}" type="slidenum">
              <a:rPr lang="en-US" smtClean="0"/>
              <a:t>‹#›</a:t>
            </a:fld>
            <a:endParaRPr lang="en-US"/>
          </a:p>
        </p:txBody>
      </p:sp>
    </p:spTree>
    <p:extLst>
      <p:ext uri="{BB962C8B-B14F-4D97-AF65-F5344CB8AC3E}">
        <p14:creationId xmlns:p14="http://schemas.microsoft.com/office/powerpoint/2010/main" val="2267485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EAD5B7A-CE8C-4ED3-92E4-BAD21648E399}" type="datetimeFigureOut">
              <a:rPr lang="en-US" smtClean="0"/>
              <a:t>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447E02-9952-4310-A445-CB53380B583F}" type="slidenum">
              <a:rPr lang="en-US" smtClean="0"/>
              <a:t>‹#›</a:t>
            </a:fld>
            <a:endParaRPr lang="en-US"/>
          </a:p>
        </p:txBody>
      </p:sp>
    </p:spTree>
    <p:extLst>
      <p:ext uri="{BB962C8B-B14F-4D97-AF65-F5344CB8AC3E}">
        <p14:creationId xmlns:p14="http://schemas.microsoft.com/office/powerpoint/2010/main" val="26409885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AD5B7A-CE8C-4ED3-92E4-BAD21648E399}" type="datetimeFigureOut">
              <a:rPr lang="en-US" smtClean="0"/>
              <a:t>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447E02-9952-4310-A445-CB53380B583F}" type="slidenum">
              <a:rPr lang="en-US" smtClean="0"/>
              <a:t>‹#›</a:t>
            </a:fld>
            <a:endParaRPr lang="en-US"/>
          </a:p>
        </p:txBody>
      </p:sp>
    </p:spTree>
    <p:extLst>
      <p:ext uri="{BB962C8B-B14F-4D97-AF65-F5344CB8AC3E}">
        <p14:creationId xmlns:p14="http://schemas.microsoft.com/office/powerpoint/2010/main" val="36528302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EAD5B7A-CE8C-4ED3-92E4-BAD21648E399}" type="datetimeFigureOut">
              <a:rPr lang="en-US" smtClean="0"/>
              <a:t>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447E02-9952-4310-A445-CB53380B583F}" type="slidenum">
              <a:rPr lang="en-US" smtClean="0"/>
              <a:t>‹#›</a:t>
            </a:fld>
            <a:endParaRPr lang="en-US"/>
          </a:p>
        </p:txBody>
      </p:sp>
    </p:spTree>
    <p:extLst>
      <p:ext uri="{BB962C8B-B14F-4D97-AF65-F5344CB8AC3E}">
        <p14:creationId xmlns:p14="http://schemas.microsoft.com/office/powerpoint/2010/main" val="28858723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EAD5B7A-CE8C-4ED3-92E4-BAD21648E399}" type="datetimeFigureOut">
              <a:rPr lang="en-US" smtClean="0"/>
              <a:t>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447E02-9952-4310-A445-CB53380B583F}" type="slidenum">
              <a:rPr lang="en-US" smtClean="0"/>
              <a:t>‹#›</a:t>
            </a:fld>
            <a:endParaRPr lang="en-US"/>
          </a:p>
        </p:txBody>
      </p:sp>
    </p:spTree>
    <p:extLst>
      <p:ext uri="{BB962C8B-B14F-4D97-AF65-F5344CB8AC3E}">
        <p14:creationId xmlns:p14="http://schemas.microsoft.com/office/powerpoint/2010/main" val="24794249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AD5B7A-CE8C-4ED3-92E4-BAD21648E399}" type="datetimeFigureOut">
              <a:rPr lang="en-US" smtClean="0"/>
              <a:t>2/4/2026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447E02-9952-4310-A445-CB53380B583F}" type="slidenum">
              <a:rPr lang="en-US" smtClean="0"/>
              <a:t>‹#›</a:t>
            </a:fld>
            <a:endParaRPr lang="en-US"/>
          </a:p>
        </p:txBody>
      </p:sp>
    </p:spTree>
    <p:extLst>
      <p:ext uri="{BB962C8B-B14F-4D97-AF65-F5344CB8AC3E}">
        <p14:creationId xmlns:p14="http://schemas.microsoft.com/office/powerpoint/2010/main" val="3924856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218893" y="1080656"/>
            <a:ext cx="11973107" cy="3657600"/>
            <a:chOff x="110837" y="1101616"/>
            <a:chExt cx="12046209" cy="3539657"/>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24853" r="25832"/>
            <a:stretch/>
          </p:blipFill>
          <p:spPr>
            <a:xfrm>
              <a:off x="110837" y="1101616"/>
              <a:ext cx="3491345" cy="3539657"/>
            </a:xfrm>
            <a:prstGeom prst="rect">
              <a:avLst/>
            </a:prstGeom>
            <a:ln>
              <a:noFill/>
            </a:ln>
            <a:effectLst>
              <a:outerShdw blurRad="292100" dist="139700" dir="2700000" algn="tl" rotWithShape="0">
                <a:srgbClr val="333333">
                  <a:alpha val="65000"/>
                </a:srgbClr>
              </a:outerShdw>
            </a:effectLst>
          </p:spPr>
        </p:pic>
        <p:sp>
          <p:nvSpPr>
            <p:cNvPr id="5" name="TextBox 4"/>
            <p:cNvSpPr txBox="1"/>
            <p:nvPr/>
          </p:nvSpPr>
          <p:spPr>
            <a:xfrm>
              <a:off x="3775045" y="1936788"/>
              <a:ext cx="8382001" cy="2123658"/>
            </a:xfrm>
            <a:prstGeom prst="round1Rect">
              <a:avLst/>
            </a:prstGeom>
            <a:noFill/>
          </p:spPr>
          <p:txBody>
            <a:bodyPr wrap="square" rtlCol="0">
              <a:spAutoFit/>
            </a:bodyPr>
            <a:lstStyle/>
            <a:p>
              <a:r>
                <a:rPr lang="en-US" sz="2200" b="1" dirty="0">
                  <a:latin typeface="Arial" panose="020B0604020202020204" pitchFamily="34" charset="0"/>
                  <a:cs typeface="Arial" panose="020B0604020202020204" pitchFamily="34" charset="0"/>
                </a:rPr>
                <a:t>The Ninth Annual </a:t>
              </a:r>
              <a:r>
                <a:rPr lang="en-US" sz="2200" b="1" dirty="0">
                  <a:solidFill>
                    <a:schemeClr val="accent6"/>
                  </a:solidFill>
                  <a:latin typeface="Arial" panose="020B0604020202020204" pitchFamily="34" charset="0"/>
                  <a:cs typeface="Arial" panose="020B0604020202020204" pitchFamily="34" charset="0"/>
                </a:rPr>
                <a:t>National Pesticide Safety Education Month </a:t>
              </a:r>
              <a:r>
                <a:rPr lang="en-US" sz="2200" b="1" dirty="0">
                  <a:latin typeface="Arial" panose="020B0604020202020204" pitchFamily="34" charset="0"/>
                  <a:cs typeface="Arial" panose="020B0604020202020204" pitchFamily="34" charset="0"/>
                </a:rPr>
                <a:t>is February 2026. The purpose of National Pesticide Safety Education Month is to reinforce core principles of safe pesticide use with many audiences and raise awareness of and support for the land-grant university Pesticide Safety Education Programs (PSEPs).</a:t>
              </a:r>
            </a:p>
          </p:txBody>
        </p:sp>
      </p:grpSp>
    </p:spTree>
    <p:extLst>
      <p:ext uri="{BB962C8B-B14F-4D97-AF65-F5344CB8AC3E}">
        <p14:creationId xmlns:p14="http://schemas.microsoft.com/office/powerpoint/2010/main" val="13720433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49</Words>
  <Application>Microsoft Office PowerPoint</Application>
  <PresentationFormat>Widescreen</PresentationFormat>
  <Paragraphs>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CALS CAAT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Wayne G Buhler</dc:creator>
  <cp:lastModifiedBy>Wayne G Buhler</cp:lastModifiedBy>
  <cp:revision>7</cp:revision>
  <dcterms:created xsi:type="dcterms:W3CDTF">2023-01-05T20:18:38Z</dcterms:created>
  <dcterms:modified xsi:type="dcterms:W3CDTF">2026-02-04T16:54:46Z</dcterms:modified>
</cp:coreProperties>
</file>